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97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4F1F45E8-0EE1-4C81-9254-3927BB7CD6B7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9758"/>
            <a:ext cx="5588000" cy="4177665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A8DBBE5E-41F7-4D42-85A3-4102BD9658D8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4222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533398"/>
          <a:ext cx="8610600" cy="5943601"/>
        </p:xfrm>
        <a:graphic>
          <a:graphicData uri="http://schemas.openxmlformats.org/drawingml/2006/table">
            <a:tbl>
              <a:tblPr/>
              <a:tblGrid>
                <a:gridCol w="2152650"/>
                <a:gridCol w="2152650"/>
                <a:gridCol w="2152650"/>
                <a:gridCol w="2152650"/>
              </a:tblGrid>
              <a:tr h="1457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7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7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2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-57150" y="41275"/>
            <a:ext cx="358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-57150" y="-7938"/>
            <a:ext cx="358775" cy="87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-57150" y="-4763"/>
            <a:ext cx="358775" cy="87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-57150" y="34925"/>
            <a:ext cx="358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" name="Text Box 1"/>
          <p:cNvSpPr txBox="1">
            <a:spLocks noChangeArrowheads="1"/>
          </p:cNvSpPr>
          <p:nvPr/>
        </p:nvSpPr>
        <p:spPr bwMode="auto">
          <a:xfrm>
            <a:off x="1884363" y="34925"/>
            <a:ext cx="358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1884363" y="12700"/>
            <a:ext cx="358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1884363" y="-7938"/>
            <a:ext cx="358775" cy="87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1884363" y="41275"/>
            <a:ext cx="358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76263" y="34925"/>
            <a:ext cx="13985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49396"/>
            <a:ext cx="184731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819150" y="4572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3028950" y="4572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5086350" y="4572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7219950" y="4572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 rot="16200000">
            <a:off x="-142081" y="10199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 rot="16200000">
            <a:off x="-142081" y="24677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 rot="16200000">
            <a:off x="-142081" y="39917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 rot="16200000">
            <a:off x="-142081" y="54395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 rot="16200000">
            <a:off x="8276433" y="1000919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Text Box 17"/>
          <p:cNvSpPr txBox="1">
            <a:spLocks noChangeArrowheads="1"/>
          </p:cNvSpPr>
          <p:nvPr/>
        </p:nvSpPr>
        <p:spPr bwMode="auto">
          <a:xfrm rot="16200000">
            <a:off x="8276433" y="24677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 rot="16200000">
            <a:off x="8239919" y="39155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 rot="16200000">
            <a:off x="8239919" y="5496719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742950" y="6135687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2952750" y="6135687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5010150" y="6135687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" name="Text Box 17"/>
          <p:cNvSpPr txBox="1">
            <a:spLocks noChangeArrowheads="1"/>
          </p:cNvSpPr>
          <p:nvPr/>
        </p:nvSpPr>
        <p:spPr bwMode="auto">
          <a:xfrm>
            <a:off x="7143750" y="6135687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2" name="Text Box 17"/>
          <p:cNvSpPr txBox="1">
            <a:spLocks noChangeArrowheads="1"/>
          </p:cNvSpPr>
          <p:nvPr/>
        </p:nvSpPr>
        <p:spPr bwMode="auto">
          <a:xfrm rot="16200000">
            <a:off x="1600996" y="1010442"/>
            <a:ext cx="133349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tu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être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 rot="16200000">
            <a:off x="1695921" y="2467371"/>
            <a:ext cx="127714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Tu / </a:t>
            </a: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nager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 rot="16200000">
            <a:off x="1618459" y="3867944"/>
            <a:ext cx="13716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Il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avoir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" name="Text Box 17"/>
          <p:cNvSpPr txBox="1">
            <a:spLocks noChangeArrowheads="1"/>
          </p:cNvSpPr>
          <p:nvPr/>
        </p:nvSpPr>
        <p:spPr bwMode="auto">
          <a:xfrm rot="16200000">
            <a:off x="1677986" y="5411786"/>
            <a:ext cx="133191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Vous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avoir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auto">
          <a:xfrm rot="16200000">
            <a:off x="3800872" y="1094183"/>
            <a:ext cx="131365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200" dirty="0" smtClean="0">
                <a:latin typeface="Calibri" pitchFamily="34" charset="0"/>
                <a:cs typeface="Times New Roman" pitchFamily="18" charset="0"/>
              </a:rPr>
              <a:t>Elle / </a:t>
            </a:r>
            <a:r>
              <a:rPr lang="es-ES" sz="1200" dirty="0" err="1" smtClean="0">
                <a:latin typeface="Calibri" pitchFamily="34" charset="0"/>
                <a:cs typeface="Times New Roman" pitchFamily="18" charset="0"/>
              </a:rPr>
              <a:t>avoir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 rot="16200000">
            <a:off x="3797701" y="2505470"/>
            <a:ext cx="1353346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je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avoir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Text Box 17"/>
          <p:cNvSpPr txBox="1">
            <a:spLocks noChangeArrowheads="1"/>
          </p:cNvSpPr>
          <p:nvPr/>
        </p:nvSpPr>
        <p:spPr bwMode="auto">
          <a:xfrm rot="16200000">
            <a:off x="3902872" y="3982243"/>
            <a:ext cx="11430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il</a:t>
            </a: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 / </a:t>
            </a: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être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9" name="Text Box 17"/>
          <p:cNvSpPr txBox="1">
            <a:spLocks noChangeArrowheads="1"/>
          </p:cNvSpPr>
          <p:nvPr/>
        </p:nvSpPr>
        <p:spPr bwMode="auto">
          <a:xfrm rot="16200000">
            <a:off x="3829844" y="5353844"/>
            <a:ext cx="1295399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Elle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habiter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Text Box 17"/>
          <p:cNvSpPr txBox="1">
            <a:spLocks noChangeArrowheads="1"/>
          </p:cNvSpPr>
          <p:nvPr/>
        </p:nvSpPr>
        <p:spPr bwMode="auto">
          <a:xfrm rot="16200000">
            <a:off x="5915820" y="1039018"/>
            <a:ext cx="1390649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Il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être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Text Box 17"/>
          <p:cNvSpPr txBox="1">
            <a:spLocks noChangeArrowheads="1"/>
          </p:cNvSpPr>
          <p:nvPr/>
        </p:nvSpPr>
        <p:spPr bwMode="auto">
          <a:xfrm rot="16200000">
            <a:off x="5849145" y="2572543"/>
            <a:ext cx="15240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Nous</a:t>
            </a:r>
            <a:r>
              <a:rPr kumimoji="0" lang="es-ES" sz="1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4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parler</a:t>
            </a:r>
            <a:endParaRPr kumimoji="0" lang="es-ES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" name="Text Box 17"/>
          <p:cNvSpPr txBox="1">
            <a:spLocks noChangeArrowheads="1"/>
          </p:cNvSpPr>
          <p:nvPr/>
        </p:nvSpPr>
        <p:spPr bwMode="auto">
          <a:xfrm rot="16200000">
            <a:off x="6026731" y="3944144"/>
            <a:ext cx="12192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Tu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chanter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3" name="Text Box 17"/>
          <p:cNvSpPr txBox="1">
            <a:spLocks noChangeArrowheads="1"/>
          </p:cNvSpPr>
          <p:nvPr/>
        </p:nvSpPr>
        <p:spPr bwMode="auto">
          <a:xfrm rot="16200000">
            <a:off x="5961858" y="5468142"/>
            <a:ext cx="13716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Tu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habiter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" name="Text Box 17"/>
          <p:cNvSpPr txBox="1">
            <a:spLocks noChangeArrowheads="1"/>
          </p:cNvSpPr>
          <p:nvPr/>
        </p:nvSpPr>
        <p:spPr bwMode="auto">
          <a:xfrm rot="5400000">
            <a:off x="1819671" y="1210073"/>
            <a:ext cx="150574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es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5" name="Text Box 17"/>
          <p:cNvSpPr txBox="1">
            <a:spLocks noChangeArrowheads="1"/>
          </p:cNvSpPr>
          <p:nvPr/>
        </p:nvSpPr>
        <p:spPr bwMode="auto">
          <a:xfrm rot="5400000">
            <a:off x="2142332" y="2658269"/>
            <a:ext cx="9334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nages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6" name="Text Box 17"/>
          <p:cNvSpPr txBox="1">
            <a:spLocks noChangeArrowheads="1"/>
          </p:cNvSpPr>
          <p:nvPr/>
        </p:nvSpPr>
        <p:spPr bwMode="auto">
          <a:xfrm rot="5400000">
            <a:off x="1961358" y="3982244"/>
            <a:ext cx="129539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7" name="Text Box 17"/>
          <p:cNvSpPr txBox="1">
            <a:spLocks noChangeArrowheads="1"/>
          </p:cNvSpPr>
          <p:nvPr/>
        </p:nvSpPr>
        <p:spPr bwMode="auto">
          <a:xfrm rot="5400000">
            <a:off x="2143919" y="5649119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avez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8" name="Text Box 17"/>
          <p:cNvSpPr txBox="1">
            <a:spLocks noChangeArrowheads="1"/>
          </p:cNvSpPr>
          <p:nvPr/>
        </p:nvSpPr>
        <p:spPr bwMode="auto">
          <a:xfrm rot="5400000">
            <a:off x="4143772" y="1095774"/>
            <a:ext cx="127714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endParaRPr kumimoji="0" lang="es-ES" sz="13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Text Box 17"/>
          <p:cNvSpPr txBox="1">
            <a:spLocks noChangeArrowheads="1"/>
          </p:cNvSpPr>
          <p:nvPr/>
        </p:nvSpPr>
        <p:spPr bwMode="auto">
          <a:xfrm rot="5400000">
            <a:off x="4017171" y="2724945"/>
            <a:ext cx="15240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4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ai</a:t>
            </a:r>
            <a:endParaRPr kumimoji="0" lang="es-ES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Text Box 17"/>
          <p:cNvSpPr txBox="1">
            <a:spLocks noChangeArrowheads="1"/>
          </p:cNvSpPr>
          <p:nvPr/>
        </p:nvSpPr>
        <p:spPr bwMode="auto">
          <a:xfrm rot="5400000">
            <a:off x="4274347" y="4106070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est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" name="Text Box 17"/>
          <p:cNvSpPr txBox="1">
            <a:spLocks noChangeArrowheads="1"/>
          </p:cNvSpPr>
          <p:nvPr/>
        </p:nvSpPr>
        <p:spPr bwMode="auto">
          <a:xfrm rot="5400000">
            <a:off x="4237832" y="5572920"/>
            <a:ext cx="11620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habite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" name="Text Box 17"/>
          <p:cNvSpPr txBox="1">
            <a:spLocks noChangeArrowheads="1"/>
          </p:cNvSpPr>
          <p:nvPr/>
        </p:nvSpPr>
        <p:spPr bwMode="auto">
          <a:xfrm rot="5400000">
            <a:off x="6306343" y="1143001"/>
            <a:ext cx="125571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est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" name="Text Box 17"/>
          <p:cNvSpPr txBox="1">
            <a:spLocks noChangeArrowheads="1"/>
          </p:cNvSpPr>
          <p:nvPr/>
        </p:nvSpPr>
        <p:spPr bwMode="auto">
          <a:xfrm rot="5400000">
            <a:off x="6268243" y="2534443"/>
            <a:ext cx="1368426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parlons</a:t>
            </a:r>
            <a:endParaRPr kumimoji="0" lang="es-ES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4" name="Text Box 17"/>
          <p:cNvSpPr txBox="1">
            <a:spLocks noChangeArrowheads="1"/>
          </p:cNvSpPr>
          <p:nvPr/>
        </p:nvSpPr>
        <p:spPr bwMode="auto">
          <a:xfrm rot="5400000">
            <a:off x="6447633" y="4201319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chantes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" name="Text Box 17"/>
          <p:cNvSpPr txBox="1">
            <a:spLocks noChangeArrowheads="1"/>
          </p:cNvSpPr>
          <p:nvPr/>
        </p:nvSpPr>
        <p:spPr bwMode="auto">
          <a:xfrm rot="5400000">
            <a:off x="6382147" y="5486796"/>
            <a:ext cx="121999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habites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6" name="Text Box 17"/>
          <p:cNvSpPr txBox="1">
            <a:spLocks noChangeArrowheads="1"/>
          </p:cNvSpPr>
          <p:nvPr/>
        </p:nvSpPr>
        <p:spPr bwMode="auto">
          <a:xfrm>
            <a:off x="766330" y="1658142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je</a:t>
            </a:r>
            <a:r>
              <a:rPr kumimoji="0" lang="es-E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/ </a:t>
            </a:r>
            <a:r>
              <a:rPr lang="es-E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parler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Text Box 17"/>
          <p:cNvSpPr txBox="1">
            <a:spLocks noChangeArrowheads="1"/>
          </p:cNvSpPr>
          <p:nvPr/>
        </p:nvSpPr>
        <p:spPr bwMode="auto">
          <a:xfrm rot="10800000">
            <a:off x="533400" y="2020885"/>
            <a:ext cx="1639886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parle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8" name="Text Box 17"/>
          <p:cNvSpPr txBox="1">
            <a:spLocks noChangeArrowheads="1"/>
          </p:cNvSpPr>
          <p:nvPr/>
        </p:nvSpPr>
        <p:spPr bwMode="auto">
          <a:xfrm>
            <a:off x="533400" y="3087687"/>
            <a:ext cx="17526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Vous</a:t>
            </a: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 / </a:t>
            </a: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parler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9" name="Text Box 17"/>
          <p:cNvSpPr txBox="1">
            <a:spLocks noChangeArrowheads="1"/>
          </p:cNvSpPr>
          <p:nvPr/>
        </p:nvSpPr>
        <p:spPr bwMode="auto">
          <a:xfrm rot="10800000">
            <a:off x="362743" y="3468682"/>
            <a:ext cx="181054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parlez</a:t>
            </a:r>
            <a:endParaRPr kumimoji="0" lang="es-E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70" name="Text Box 17"/>
          <p:cNvSpPr txBox="1">
            <a:spLocks noChangeArrowheads="1"/>
          </p:cNvSpPr>
          <p:nvPr/>
        </p:nvSpPr>
        <p:spPr bwMode="auto">
          <a:xfrm>
            <a:off x="838200" y="4572000"/>
            <a:ext cx="16002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Tu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arriver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" name="Text Box 17"/>
          <p:cNvSpPr txBox="1">
            <a:spLocks noChangeArrowheads="1"/>
          </p:cNvSpPr>
          <p:nvPr/>
        </p:nvSpPr>
        <p:spPr bwMode="auto">
          <a:xfrm rot="10800000">
            <a:off x="362743" y="4916484"/>
            <a:ext cx="1466057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arrives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" name="Text Box 17"/>
          <p:cNvSpPr txBox="1">
            <a:spLocks noChangeArrowheads="1"/>
          </p:cNvSpPr>
          <p:nvPr/>
        </p:nvSpPr>
        <p:spPr bwMode="auto">
          <a:xfrm>
            <a:off x="2743200" y="1639887"/>
            <a:ext cx="16002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nous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être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" name="Text Box 17"/>
          <p:cNvSpPr txBox="1">
            <a:spLocks noChangeArrowheads="1"/>
          </p:cNvSpPr>
          <p:nvPr/>
        </p:nvSpPr>
        <p:spPr bwMode="auto">
          <a:xfrm rot="10800000">
            <a:off x="3067050" y="2020885"/>
            <a:ext cx="11239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sommes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4" name="Text Box 17"/>
          <p:cNvSpPr txBox="1">
            <a:spLocks noChangeArrowheads="1"/>
          </p:cNvSpPr>
          <p:nvPr/>
        </p:nvSpPr>
        <p:spPr bwMode="auto">
          <a:xfrm>
            <a:off x="2895600" y="3087687"/>
            <a:ext cx="17335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Il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aimer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5" name="Text Box 17"/>
          <p:cNvSpPr txBox="1">
            <a:spLocks noChangeArrowheads="1"/>
          </p:cNvSpPr>
          <p:nvPr/>
        </p:nvSpPr>
        <p:spPr bwMode="auto">
          <a:xfrm rot="10800000">
            <a:off x="2819401" y="3468685"/>
            <a:ext cx="12192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aime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6" name="Text Box 17"/>
          <p:cNvSpPr txBox="1">
            <a:spLocks noChangeArrowheads="1"/>
          </p:cNvSpPr>
          <p:nvPr/>
        </p:nvSpPr>
        <p:spPr bwMode="auto">
          <a:xfrm>
            <a:off x="3048000" y="4535487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Ils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avoir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7" name="Text Box 17"/>
          <p:cNvSpPr txBox="1">
            <a:spLocks noChangeArrowheads="1"/>
          </p:cNvSpPr>
          <p:nvPr/>
        </p:nvSpPr>
        <p:spPr bwMode="auto">
          <a:xfrm rot="10800000">
            <a:off x="2648743" y="4916484"/>
            <a:ext cx="116125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ont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8" name="Text Box 17"/>
          <p:cNvSpPr txBox="1">
            <a:spLocks noChangeArrowheads="1"/>
          </p:cNvSpPr>
          <p:nvPr/>
        </p:nvSpPr>
        <p:spPr bwMode="auto">
          <a:xfrm>
            <a:off x="5181600" y="1639886"/>
            <a:ext cx="14097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Elles / </a:t>
            </a: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être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9" name="Text Box 17"/>
          <p:cNvSpPr txBox="1">
            <a:spLocks noChangeArrowheads="1"/>
          </p:cNvSpPr>
          <p:nvPr/>
        </p:nvSpPr>
        <p:spPr bwMode="auto">
          <a:xfrm rot="10800000">
            <a:off x="4779171" y="2020883"/>
            <a:ext cx="1469229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Sont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0" name="Text Box 17"/>
          <p:cNvSpPr txBox="1">
            <a:spLocks noChangeArrowheads="1"/>
          </p:cNvSpPr>
          <p:nvPr/>
        </p:nvSpPr>
        <p:spPr bwMode="auto">
          <a:xfrm>
            <a:off x="5334000" y="3087686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Il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arriver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" name="Text Box 17"/>
          <p:cNvSpPr txBox="1">
            <a:spLocks noChangeArrowheads="1"/>
          </p:cNvSpPr>
          <p:nvPr/>
        </p:nvSpPr>
        <p:spPr bwMode="auto">
          <a:xfrm rot="10800000">
            <a:off x="5086350" y="3486943"/>
            <a:ext cx="1085854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arrive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" name="Text Box 17"/>
          <p:cNvSpPr txBox="1">
            <a:spLocks noChangeArrowheads="1"/>
          </p:cNvSpPr>
          <p:nvPr/>
        </p:nvSpPr>
        <p:spPr bwMode="auto">
          <a:xfrm>
            <a:off x="4953000" y="4535486"/>
            <a:ext cx="19812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Nous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avoir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3" name="Text Box 17"/>
          <p:cNvSpPr txBox="1">
            <a:spLocks noChangeArrowheads="1"/>
          </p:cNvSpPr>
          <p:nvPr/>
        </p:nvSpPr>
        <p:spPr bwMode="auto">
          <a:xfrm rot="10800000">
            <a:off x="4779170" y="4876798"/>
            <a:ext cx="1793079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avons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4" name="Text Box 17"/>
          <p:cNvSpPr txBox="1">
            <a:spLocks noChangeArrowheads="1"/>
          </p:cNvSpPr>
          <p:nvPr/>
        </p:nvSpPr>
        <p:spPr bwMode="auto">
          <a:xfrm>
            <a:off x="7524750" y="16002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Je / </a:t>
            </a:r>
            <a:r>
              <a:rPr kumimoji="0" lang="es-ES" sz="16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être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5" name="Text Box 17"/>
          <p:cNvSpPr txBox="1">
            <a:spLocks noChangeArrowheads="1"/>
          </p:cNvSpPr>
          <p:nvPr/>
        </p:nvSpPr>
        <p:spPr bwMode="auto">
          <a:xfrm rot="10800000">
            <a:off x="6934199" y="1981198"/>
            <a:ext cx="1809751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suis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6" name="Text Box 17"/>
          <p:cNvSpPr txBox="1">
            <a:spLocks noChangeArrowheads="1"/>
          </p:cNvSpPr>
          <p:nvPr/>
        </p:nvSpPr>
        <p:spPr bwMode="auto">
          <a:xfrm>
            <a:off x="7315200" y="3048000"/>
            <a:ext cx="14287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smtClean="0">
                <a:latin typeface="+mj-lt"/>
              </a:rPr>
              <a:t>Tu / </a:t>
            </a:r>
            <a:r>
              <a:rPr lang="es-ES" sz="1600" dirty="0" err="1" smtClean="0">
                <a:latin typeface="+mj-lt"/>
              </a:rPr>
              <a:t>avoir</a:t>
            </a:r>
            <a:endParaRPr kumimoji="0" lang="es-E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87" name="Text Box 17"/>
          <p:cNvSpPr txBox="1">
            <a:spLocks noChangeArrowheads="1"/>
          </p:cNvSpPr>
          <p:nvPr/>
        </p:nvSpPr>
        <p:spPr bwMode="auto">
          <a:xfrm rot="10800000">
            <a:off x="6818315" y="3428997"/>
            <a:ext cx="148748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8" name="Text Box 17"/>
          <p:cNvSpPr txBox="1">
            <a:spLocks noChangeArrowheads="1"/>
          </p:cNvSpPr>
          <p:nvPr/>
        </p:nvSpPr>
        <p:spPr bwMode="auto">
          <a:xfrm>
            <a:off x="7315200" y="44958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Je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chanter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9" name="Text Box 17"/>
          <p:cNvSpPr txBox="1">
            <a:spLocks noChangeArrowheads="1"/>
          </p:cNvSpPr>
          <p:nvPr/>
        </p:nvSpPr>
        <p:spPr bwMode="auto">
          <a:xfrm rot="10800000">
            <a:off x="7239001" y="4916486"/>
            <a:ext cx="9715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chante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112</Words>
  <Application>Microsoft Office PowerPoint</Application>
  <PresentationFormat>On-screen Show (4:3)</PresentationFormat>
  <Paragraphs>67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faculty</dc:creator>
  <cp:lastModifiedBy>Danielle Berndt</cp:lastModifiedBy>
  <cp:revision>5</cp:revision>
  <cp:lastPrinted>2013-03-18T11:23:05Z</cp:lastPrinted>
  <dcterms:created xsi:type="dcterms:W3CDTF">2010-10-18T01:47:26Z</dcterms:created>
  <dcterms:modified xsi:type="dcterms:W3CDTF">2013-03-18T11:42:45Z</dcterms:modified>
</cp:coreProperties>
</file>